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regular.fntdata"/><Relationship Id="rId16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b9bba184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bb9bba184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b63cddc6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b63cddc6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b6f42b26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b6f42b26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b63cddc6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bb63cddc6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b6f42b2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b6f42b2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b63cddc6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b63cddc6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b63cddc6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b63cddc6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b63cddc6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b63cddc6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b9bba184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bb9bba184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BREAD: BUNS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469600" y="4302200"/>
            <a:ext cx="26745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Nic Cywinski(C</a:t>
            </a:r>
            <a:r>
              <a:rPr lang="en" sz="1400"/>
              <a:t>pE) - Senior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Nick Sandahl</a:t>
            </a:r>
            <a:r>
              <a:rPr lang="en" sz="1400"/>
              <a:t>(CpE) - Junior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Adam Sandahl</a:t>
            </a:r>
            <a:r>
              <a:rPr lang="en" sz="1400"/>
              <a:t>(CpE) - Junior</a:t>
            </a:r>
            <a:endParaRPr sz="1400"/>
          </a:p>
        </p:txBody>
      </p:sp>
      <p:sp>
        <p:nvSpPr>
          <p:cNvPr id="61" name="Google Shape;61;p13"/>
          <p:cNvSpPr txBox="1"/>
          <p:nvPr/>
        </p:nvSpPr>
        <p:spPr>
          <a:xfrm>
            <a:off x="2071800" y="3216400"/>
            <a:ext cx="5000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Barcode Utilization for Navigating Stock</a:t>
            </a:r>
            <a:endParaRPr/>
          </a:p>
        </p:txBody>
      </p:sp>
      <p:grpSp>
        <p:nvGrpSpPr>
          <p:cNvPr id="62" name="Google Shape;62;p13"/>
          <p:cNvGrpSpPr/>
          <p:nvPr/>
        </p:nvGrpSpPr>
        <p:grpSpPr>
          <a:xfrm>
            <a:off x="0" y="3102300"/>
            <a:ext cx="2096100" cy="2041200"/>
            <a:chOff x="391500" y="835250"/>
            <a:chExt cx="2096100" cy="2041200"/>
          </a:xfrm>
        </p:grpSpPr>
        <p:sp>
          <p:nvSpPr>
            <p:cNvPr id="63" name="Google Shape;63;p13"/>
            <p:cNvSpPr/>
            <p:nvPr/>
          </p:nvSpPr>
          <p:spPr>
            <a:xfrm>
              <a:off x="391500" y="835250"/>
              <a:ext cx="2096100" cy="2041200"/>
            </a:xfrm>
            <a:prstGeom prst="roundRect">
              <a:avLst>
                <a:gd fmla="val 16667" name="adj"/>
              </a:avLst>
            </a:prstGeom>
            <a:solidFill>
              <a:srgbClr val="231F2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pic>
          <p:nvPicPr>
            <p:cNvPr id="64" name="Google Shape;64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6050" y="978012"/>
              <a:ext cx="1767000" cy="17556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3138900" y="2118900"/>
            <a:ext cx="2866200" cy="9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00"/>
              <a:t>Thank You</a:t>
            </a:r>
            <a:endParaRPr sz="4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</a:t>
            </a:r>
            <a:r>
              <a:rPr lang="en" sz="2200"/>
              <a:t>nventory Management System 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Production Rate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Product Description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Product Quantities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Product Locations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</a:t>
            </a:r>
            <a:r>
              <a:rPr lang="en" sz="1800"/>
              <a:t>asily Expandable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Broadly Applicable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Searchable Product Database</a:t>
            </a:r>
            <a:endParaRPr sz="1800"/>
          </a:p>
        </p:txBody>
      </p:sp>
      <p:sp>
        <p:nvSpPr>
          <p:cNvPr id="71" name="Google Shape;71;p14"/>
          <p:cNvSpPr/>
          <p:nvPr/>
        </p:nvSpPr>
        <p:spPr>
          <a:xfrm>
            <a:off x="5339300" y="92300"/>
            <a:ext cx="3474600" cy="4903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325" y="3074600"/>
            <a:ext cx="3388099" cy="16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325" y="397575"/>
            <a:ext cx="3388100" cy="26770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5252750" y="0"/>
            <a:ext cx="3692100" cy="5114700"/>
          </a:xfrm>
          <a:prstGeom prst="roundRect">
            <a:avLst>
              <a:gd fmla="val 12891" name="adj"/>
            </a:avLst>
          </a:prstGeom>
          <a:noFill/>
          <a:ln cap="flat" cmpd="sng" w="228600">
            <a:solidFill>
              <a:srgbClr val="3747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</a:t>
            </a:r>
            <a:r>
              <a:rPr lang="en"/>
              <a:t>Data Path </a:t>
            </a:r>
            <a:endParaRPr/>
          </a:p>
        </p:txBody>
      </p:sp>
      <p:grpSp>
        <p:nvGrpSpPr>
          <p:cNvPr id="80" name="Google Shape;80;p15"/>
          <p:cNvGrpSpPr/>
          <p:nvPr/>
        </p:nvGrpSpPr>
        <p:grpSpPr>
          <a:xfrm>
            <a:off x="1879622" y="3714588"/>
            <a:ext cx="1772460" cy="952884"/>
            <a:chOff x="788350" y="3523713"/>
            <a:chExt cx="2025900" cy="1121700"/>
          </a:xfrm>
        </p:grpSpPr>
        <p:sp>
          <p:nvSpPr>
            <p:cNvPr id="81" name="Google Shape;81;p15"/>
            <p:cNvSpPr/>
            <p:nvPr/>
          </p:nvSpPr>
          <p:spPr>
            <a:xfrm>
              <a:off x="788350" y="3523713"/>
              <a:ext cx="2025900" cy="1121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pic>
          <p:nvPicPr>
            <p:cNvPr id="82" name="Google Shape;82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91752" y="3555698"/>
              <a:ext cx="1219090" cy="105777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3" name="Google Shape;83;p15"/>
          <p:cNvCxnSpPr>
            <a:stCxn id="84" idx="2"/>
            <a:endCxn id="85" idx="0"/>
          </p:cNvCxnSpPr>
          <p:nvPr/>
        </p:nvCxnSpPr>
        <p:spPr>
          <a:xfrm flipH="1" rot="-5400000">
            <a:off x="4597358" y="1831006"/>
            <a:ext cx="631200" cy="6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6" name="Google Shape;86;p15"/>
          <p:cNvGrpSpPr/>
          <p:nvPr/>
        </p:nvGrpSpPr>
        <p:grpSpPr>
          <a:xfrm>
            <a:off x="3909384" y="3566504"/>
            <a:ext cx="2005387" cy="1249063"/>
            <a:chOff x="5760325" y="2369500"/>
            <a:chExt cx="2054700" cy="1294500"/>
          </a:xfrm>
        </p:grpSpPr>
        <p:sp>
          <p:nvSpPr>
            <p:cNvPr id="87" name="Google Shape;87;p15"/>
            <p:cNvSpPr/>
            <p:nvPr/>
          </p:nvSpPr>
          <p:spPr>
            <a:xfrm>
              <a:off x="5760325" y="2369500"/>
              <a:ext cx="2054700" cy="12945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pic>
          <p:nvPicPr>
            <p:cNvPr id="88" name="Google Shape;88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6211998" y="2144376"/>
              <a:ext cx="1151353" cy="17447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Google Shape;89;p15"/>
          <p:cNvGrpSpPr/>
          <p:nvPr/>
        </p:nvGrpSpPr>
        <p:grpSpPr>
          <a:xfrm>
            <a:off x="2168605" y="959491"/>
            <a:ext cx="1132258" cy="640308"/>
            <a:chOff x="1217675" y="1263625"/>
            <a:chExt cx="1160100" cy="663600"/>
          </a:xfrm>
        </p:grpSpPr>
        <p:sp>
          <p:nvSpPr>
            <p:cNvPr id="90" name="Google Shape;90;p15"/>
            <p:cNvSpPr/>
            <p:nvPr/>
          </p:nvSpPr>
          <p:spPr>
            <a:xfrm>
              <a:off x="1217675" y="1263625"/>
              <a:ext cx="1160100" cy="663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pic>
          <p:nvPicPr>
            <p:cNvPr id="91" name="Google Shape;91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34150" y="1355999"/>
              <a:ext cx="934894" cy="489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oogle Shape;92;p15"/>
          <p:cNvGrpSpPr/>
          <p:nvPr/>
        </p:nvGrpSpPr>
        <p:grpSpPr>
          <a:xfrm>
            <a:off x="4346532" y="959490"/>
            <a:ext cx="1132258" cy="640308"/>
            <a:chOff x="5483350" y="1291300"/>
            <a:chExt cx="1160100" cy="663600"/>
          </a:xfrm>
        </p:grpSpPr>
        <p:sp>
          <p:nvSpPr>
            <p:cNvPr id="93" name="Google Shape;93;p15"/>
            <p:cNvSpPr/>
            <p:nvPr/>
          </p:nvSpPr>
          <p:spPr>
            <a:xfrm>
              <a:off x="5483350" y="1291300"/>
              <a:ext cx="1160100" cy="663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pic>
          <p:nvPicPr>
            <p:cNvPr id="84" name="Google Shape;84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95950" y="1378449"/>
              <a:ext cx="934894" cy="4893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4" name="Google Shape;94;p15"/>
          <p:cNvCxnSpPr>
            <a:stCxn id="90" idx="3"/>
            <a:endCxn id="93" idx="1"/>
          </p:cNvCxnSpPr>
          <p:nvPr/>
        </p:nvCxnSpPr>
        <p:spPr>
          <a:xfrm>
            <a:off x="3300863" y="1279644"/>
            <a:ext cx="1045800" cy="6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5"/>
          <p:cNvCxnSpPr>
            <a:stCxn id="96" idx="2"/>
            <a:endCxn id="87" idx="0"/>
          </p:cNvCxnSpPr>
          <p:nvPr/>
        </p:nvCxnSpPr>
        <p:spPr>
          <a:xfrm flipH="1" rot="-5400000">
            <a:off x="4687036" y="3340996"/>
            <a:ext cx="450600" cy="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5"/>
          <p:cNvCxnSpPr>
            <a:stCxn id="98" idx="0"/>
            <a:endCxn id="90" idx="2"/>
          </p:cNvCxnSpPr>
          <p:nvPr/>
        </p:nvCxnSpPr>
        <p:spPr>
          <a:xfrm rot="-5400000">
            <a:off x="2461795" y="1873220"/>
            <a:ext cx="547200" cy="6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5"/>
          <p:cNvCxnSpPr>
            <a:stCxn id="100" idx="2"/>
            <a:endCxn id="81" idx="0"/>
          </p:cNvCxnSpPr>
          <p:nvPr/>
        </p:nvCxnSpPr>
        <p:spPr>
          <a:xfrm flipH="1" rot="-5400000">
            <a:off x="2467334" y="3415011"/>
            <a:ext cx="598500" cy="6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5"/>
          <p:cNvSpPr/>
          <p:nvPr/>
        </p:nvSpPr>
        <p:spPr>
          <a:xfrm>
            <a:off x="2622980" y="1599948"/>
            <a:ext cx="223800" cy="343200"/>
          </a:xfrm>
          <a:prstGeom prst="triangle">
            <a:avLst>
              <a:gd fmla="val 50000" name="adj"/>
            </a:avLst>
          </a:prstGeom>
          <a:solidFill>
            <a:srgbClr val="3747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2" name="Google Shape;102;p15"/>
          <p:cNvSpPr/>
          <p:nvPr/>
        </p:nvSpPr>
        <p:spPr>
          <a:xfrm rot="5400000">
            <a:off x="4061764" y="1106092"/>
            <a:ext cx="221700" cy="347400"/>
          </a:xfrm>
          <a:prstGeom prst="triangle">
            <a:avLst>
              <a:gd fmla="val 50000" name="adj"/>
            </a:avLst>
          </a:prstGeom>
          <a:solidFill>
            <a:srgbClr val="3747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3" name="Google Shape;103;p15"/>
          <p:cNvSpPr/>
          <p:nvPr/>
        </p:nvSpPr>
        <p:spPr>
          <a:xfrm rot="10800000">
            <a:off x="4800625" y="1803907"/>
            <a:ext cx="223800" cy="343200"/>
          </a:xfrm>
          <a:prstGeom prst="triangle">
            <a:avLst>
              <a:gd fmla="val 50000" name="adj"/>
            </a:avLst>
          </a:prstGeom>
          <a:solidFill>
            <a:srgbClr val="3747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104" name="Google Shape;104;p15"/>
          <p:cNvGrpSpPr/>
          <p:nvPr/>
        </p:nvGrpSpPr>
        <p:grpSpPr>
          <a:xfrm>
            <a:off x="1951415" y="2147120"/>
            <a:ext cx="1567358" cy="1020092"/>
            <a:chOff x="2475800" y="2936304"/>
            <a:chExt cx="1605900" cy="1057200"/>
          </a:xfrm>
        </p:grpSpPr>
        <p:sp>
          <p:nvSpPr>
            <p:cNvPr id="98" name="Google Shape;98;p15"/>
            <p:cNvSpPr/>
            <p:nvPr/>
          </p:nvSpPr>
          <p:spPr>
            <a:xfrm>
              <a:off x="2475800" y="2936304"/>
              <a:ext cx="1605900" cy="1057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pic>
          <p:nvPicPr>
            <p:cNvPr id="105" name="Google Shape;105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18330" y="3013763"/>
              <a:ext cx="1521407" cy="66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5"/>
            <p:cNvSpPr txBox="1"/>
            <p:nvPr/>
          </p:nvSpPr>
          <p:spPr>
            <a:xfrm>
              <a:off x="2791106" y="3584692"/>
              <a:ext cx="10392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37474F"/>
                  </a:solidFill>
                  <a:latin typeface="Average"/>
                  <a:ea typeface="Average"/>
                  <a:cs typeface="Average"/>
                  <a:sym typeface="Average"/>
                </a:rPr>
                <a:t>Scanner</a:t>
              </a:r>
              <a:endParaRPr sz="1800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106" name="Google Shape;106;p15"/>
          <p:cNvGrpSpPr/>
          <p:nvPr/>
        </p:nvGrpSpPr>
        <p:grpSpPr>
          <a:xfrm>
            <a:off x="4128649" y="2147044"/>
            <a:ext cx="1567358" cy="1020092"/>
            <a:chOff x="4869900" y="2936300"/>
            <a:chExt cx="1605900" cy="1057200"/>
          </a:xfrm>
        </p:grpSpPr>
        <p:sp>
          <p:nvSpPr>
            <p:cNvPr id="85" name="Google Shape;85;p15"/>
            <p:cNvSpPr/>
            <p:nvPr/>
          </p:nvSpPr>
          <p:spPr>
            <a:xfrm>
              <a:off x="4869900" y="2936300"/>
              <a:ext cx="1605900" cy="1057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pic>
          <p:nvPicPr>
            <p:cNvPr id="107" name="Google Shape;107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4911843" y="3013775"/>
              <a:ext cx="1521407" cy="66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5"/>
            <p:cNvSpPr txBox="1"/>
            <p:nvPr/>
          </p:nvSpPr>
          <p:spPr>
            <a:xfrm>
              <a:off x="5184600" y="3584700"/>
              <a:ext cx="9759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37474F"/>
                  </a:solidFill>
                  <a:latin typeface="Average"/>
                  <a:ea typeface="Average"/>
                  <a:cs typeface="Average"/>
                  <a:sym typeface="Average"/>
                </a:rPr>
                <a:t>Slice</a:t>
              </a:r>
              <a:endParaRPr sz="1800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sp>
        <p:nvSpPr>
          <p:cNvPr id="108" name="Google Shape;108;p15"/>
          <p:cNvSpPr/>
          <p:nvPr/>
        </p:nvSpPr>
        <p:spPr>
          <a:xfrm>
            <a:off x="2654671" y="3169709"/>
            <a:ext cx="223800" cy="343200"/>
          </a:xfrm>
          <a:prstGeom prst="triangle">
            <a:avLst>
              <a:gd fmla="val 50000" name="adj"/>
            </a:avLst>
          </a:prstGeom>
          <a:solidFill>
            <a:srgbClr val="3747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109" name="Google Shape;109;p15"/>
          <p:cNvGrpSpPr/>
          <p:nvPr/>
        </p:nvGrpSpPr>
        <p:grpSpPr>
          <a:xfrm>
            <a:off x="6274437" y="2147046"/>
            <a:ext cx="1567358" cy="1020092"/>
            <a:chOff x="4869900" y="2936300"/>
            <a:chExt cx="1605900" cy="1057200"/>
          </a:xfrm>
        </p:grpSpPr>
        <p:sp>
          <p:nvSpPr>
            <p:cNvPr id="110" name="Google Shape;110;p15"/>
            <p:cNvSpPr/>
            <p:nvPr/>
          </p:nvSpPr>
          <p:spPr>
            <a:xfrm>
              <a:off x="4869900" y="2936300"/>
              <a:ext cx="1605900" cy="1057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pic>
          <p:nvPicPr>
            <p:cNvPr id="111" name="Google Shape;111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4911843" y="3013775"/>
              <a:ext cx="1521407" cy="66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5"/>
            <p:cNvSpPr txBox="1"/>
            <p:nvPr/>
          </p:nvSpPr>
          <p:spPr>
            <a:xfrm>
              <a:off x="5184600" y="3584700"/>
              <a:ext cx="9759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37474F"/>
                  </a:solidFill>
                  <a:latin typeface="Average"/>
                  <a:ea typeface="Average"/>
                  <a:cs typeface="Average"/>
                  <a:sym typeface="Average"/>
                </a:rPr>
                <a:t>Loaf</a:t>
              </a:r>
              <a:endParaRPr sz="1800">
                <a:solidFill>
                  <a:srgbClr val="37474F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cxnSp>
        <p:nvCxnSpPr>
          <p:cNvPr id="113" name="Google Shape;113;p15"/>
          <p:cNvCxnSpPr>
            <a:stCxn id="85" idx="3"/>
            <a:endCxn id="110" idx="1"/>
          </p:cNvCxnSpPr>
          <p:nvPr/>
        </p:nvCxnSpPr>
        <p:spPr>
          <a:xfrm>
            <a:off x="5696008" y="2657090"/>
            <a:ext cx="578400" cy="6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311700" y="404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Scanner</a:t>
            </a:r>
            <a:endParaRPr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Maikrt Embedded Scanning Module UART connection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Fixed Barcode Scanner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Automatic Object Detection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&lt;1 sec refresh rate</a:t>
            </a:r>
            <a:endParaRPr/>
          </a:p>
        </p:txBody>
      </p:sp>
      <p:grpSp>
        <p:nvGrpSpPr>
          <p:cNvPr id="120" name="Google Shape;120;p16"/>
          <p:cNvGrpSpPr/>
          <p:nvPr/>
        </p:nvGrpSpPr>
        <p:grpSpPr>
          <a:xfrm>
            <a:off x="1158450" y="2724525"/>
            <a:ext cx="2754300" cy="2046000"/>
            <a:chOff x="664975" y="2724525"/>
            <a:chExt cx="2754300" cy="2046000"/>
          </a:xfrm>
        </p:grpSpPr>
        <p:sp>
          <p:nvSpPr>
            <p:cNvPr id="121" name="Google Shape;121;p16"/>
            <p:cNvSpPr/>
            <p:nvPr/>
          </p:nvSpPr>
          <p:spPr>
            <a:xfrm>
              <a:off x="664975" y="2724525"/>
              <a:ext cx="2754300" cy="2046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pic>
          <p:nvPicPr>
            <p:cNvPr id="122" name="Google Shape;122;p16"/>
            <p:cNvPicPr preferRelativeResize="0"/>
            <p:nvPr/>
          </p:nvPicPr>
          <p:blipFill rotWithShape="1">
            <a:blip r:embed="rId3">
              <a:alphaModFix/>
            </a:blip>
            <a:srcRect b="0" l="0" r="36796" t="0"/>
            <a:stretch/>
          </p:blipFill>
          <p:spPr>
            <a:xfrm>
              <a:off x="1043112" y="2858398"/>
              <a:ext cx="1998016" cy="17782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" name="Google Shape;123;p16"/>
          <p:cNvGrpSpPr/>
          <p:nvPr/>
        </p:nvGrpSpPr>
        <p:grpSpPr>
          <a:xfrm>
            <a:off x="5451475" y="2724525"/>
            <a:ext cx="2754300" cy="2046000"/>
            <a:chOff x="4650325" y="2724525"/>
            <a:chExt cx="2754300" cy="2046000"/>
          </a:xfrm>
        </p:grpSpPr>
        <p:sp>
          <p:nvSpPr>
            <p:cNvPr id="124" name="Google Shape;124;p16"/>
            <p:cNvSpPr/>
            <p:nvPr/>
          </p:nvSpPr>
          <p:spPr>
            <a:xfrm>
              <a:off x="4650325" y="2724525"/>
              <a:ext cx="2754300" cy="2046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pic>
          <p:nvPicPr>
            <p:cNvPr id="125" name="Google Shape;125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20962" y="2820425"/>
              <a:ext cx="1813026" cy="18542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Portable Scanner</a:t>
            </a:r>
            <a:endParaRPr/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USB: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Pre-built Scanner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Interchangeable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TTL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Custom: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 custom housing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Internal arduino and battery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TTL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132" name="Google Shape;132;p17"/>
          <p:cNvGrpSpPr/>
          <p:nvPr/>
        </p:nvGrpSpPr>
        <p:grpSpPr>
          <a:xfrm>
            <a:off x="4232350" y="183975"/>
            <a:ext cx="4125600" cy="2910000"/>
            <a:chOff x="4503125" y="1405675"/>
            <a:chExt cx="4125600" cy="2910000"/>
          </a:xfrm>
        </p:grpSpPr>
        <p:grpSp>
          <p:nvGrpSpPr>
            <p:cNvPr id="133" name="Google Shape;133;p17"/>
            <p:cNvGrpSpPr/>
            <p:nvPr/>
          </p:nvGrpSpPr>
          <p:grpSpPr>
            <a:xfrm>
              <a:off x="4572009" y="1516250"/>
              <a:ext cx="3926691" cy="2688850"/>
              <a:chOff x="4443109" y="1176525"/>
              <a:chExt cx="3926691" cy="2688850"/>
            </a:xfrm>
          </p:grpSpPr>
          <p:pic>
            <p:nvPicPr>
              <p:cNvPr id="134" name="Google Shape;134;p1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265475" y="1176525"/>
                <a:ext cx="2104325" cy="26888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38206" t="0"/>
              <a:stretch/>
            </p:blipFill>
            <p:spPr>
              <a:xfrm>
                <a:off x="4443109" y="1176525"/>
                <a:ext cx="1822366" cy="26888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6" name="Google Shape;136;p17"/>
            <p:cNvSpPr/>
            <p:nvPr/>
          </p:nvSpPr>
          <p:spPr>
            <a:xfrm>
              <a:off x="4503125" y="1405675"/>
              <a:ext cx="4125600" cy="2910000"/>
            </a:xfrm>
            <a:prstGeom prst="roundRect">
              <a:avLst>
                <a:gd fmla="val 16667" name="adj"/>
              </a:avLst>
            </a:prstGeom>
            <a:noFill/>
            <a:ln cap="flat" cmpd="sng" w="228600">
              <a:solidFill>
                <a:srgbClr val="3747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137" name="Google Shape;137;p17"/>
          <p:cNvGrpSpPr/>
          <p:nvPr/>
        </p:nvGrpSpPr>
        <p:grpSpPr>
          <a:xfrm>
            <a:off x="4779167" y="3093987"/>
            <a:ext cx="3031962" cy="1979176"/>
            <a:chOff x="4949875" y="3005700"/>
            <a:chExt cx="3100800" cy="2137801"/>
          </a:xfrm>
        </p:grpSpPr>
        <p:sp>
          <p:nvSpPr>
            <p:cNvPr id="138" name="Google Shape;138;p17"/>
            <p:cNvSpPr/>
            <p:nvPr/>
          </p:nvSpPr>
          <p:spPr>
            <a:xfrm>
              <a:off x="4949875" y="3005700"/>
              <a:ext cx="3100800" cy="2091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pic>
          <p:nvPicPr>
            <p:cNvPr id="139" name="Google Shape;139;p17"/>
            <p:cNvPicPr preferRelativeResize="0"/>
            <p:nvPr/>
          </p:nvPicPr>
          <p:blipFill rotWithShape="1">
            <a:blip r:embed="rId5">
              <a:alphaModFix/>
            </a:blip>
            <a:srcRect b="-10479" l="1110" r="-1109" t="10480"/>
            <a:stretch/>
          </p:blipFill>
          <p:spPr>
            <a:xfrm>
              <a:off x="5233663" y="3123601"/>
              <a:ext cx="2537275" cy="2019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Slice</a:t>
            </a:r>
            <a:endParaRPr/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Raspberry</a:t>
            </a:r>
            <a:r>
              <a:rPr lang="en"/>
              <a:t> Pi 4 Model 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Hosts </a:t>
            </a:r>
            <a:r>
              <a:rPr lang="en"/>
              <a:t>Web Server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Arduino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Receiver</a:t>
            </a:r>
            <a:r>
              <a:rPr lang="en"/>
              <a:t> for all Scanner modules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NRF24L01+ Wireless Transceiver Module 2.4GHz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Loaf-Slice Communication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Arduino and Pi connected Via Serial Communication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Slice Could C</a:t>
            </a:r>
            <a:r>
              <a:rPr lang="en"/>
              <a:t>ommunicate</a:t>
            </a:r>
            <a:r>
              <a:rPr lang="en"/>
              <a:t> Variety of Information to Loaf: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Rate of Scanning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Specific Item Quantities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Quantity of I</a:t>
            </a:r>
            <a:r>
              <a:rPr lang="en"/>
              <a:t>tems</a:t>
            </a:r>
            <a:r>
              <a:rPr lang="en"/>
              <a:t> in Stock</a:t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5627750" y="236525"/>
            <a:ext cx="3346200" cy="25962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750" y="401275"/>
            <a:ext cx="2992650" cy="22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and GUI</a:t>
            </a:r>
            <a:endParaRPr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Barcode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Product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Description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Quantities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Locations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4239050" y="717050"/>
            <a:ext cx="1853700" cy="7389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New product scanned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4239050" y="2229513"/>
            <a:ext cx="1853700" cy="7389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Item uploaded to database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4239050" y="3741975"/>
            <a:ext cx="1853700" cy="10158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Database tracks newly added barcodes.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6978600" y="2799875"/>
            <a:ext cx="1853700" cy="7389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User can access list through GUI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6978600" y="1236350"/>
            <a:ext cx="1853700" cy="10158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User edits product characteristics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59" name="Google Shape;159;p19"/>
          <p:cNvCxnSpPr>
            <a:stCxn id="154" idx="2"/>
            <a:endCxn id="155" idx="0"/>
          </p:cNvCxnSpPr>
          <p:nvPr/>
        </p:nvCxnSpPr>
        <p:spPr>
          <a:xfrm>
            <a:off x="5165900" y="1455950"/>
            <a:ext cx="0" cy="77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19"/>
          <p:cNvCxnSpPr>
            <a:stCxn id="155" idx="2"/>
            <a:endCxn id="156" idx="0"/>
          </p:cNvCxnSpPr>
          <p:nvPr/>
        </p:nvCxnSpPr>
        <p:spPr>
          <a:xfrm>
            <a:off x="5165900" y="2968413"/>
            <a:ext cx="0" cy="77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19"/>
          <p:cNvCxnSpPr>
            <a:stCxn id="156" idx="3"/>
            <a:endCxn id="157" idx="2"/>
          </p:cNvCxnSpPr>
          <p:nvPr/>
        </p:nvCxnSpPr>
        <p:spPr>
          <a:xfrm flipH="1" rot="10800000">
            <a:off x="6092750" y="3538875"/>
            <a:ext cx="1812600" cy="7110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19"/>
          <p:cNvCxnSpPr>
            <a:stCxn id="157" idx="0"/>
            <a:endCxn id="158" idx="2"/>
          </p:cNvCxnSpPr>
          <p:nvPr/>
        </p:nvCxnSpPr>
        <p:spPr>
          <a:xfrm rot="10800000">
            <a:off x="7905450" y="2252075"/>
            <a:ext cx="0" cy="54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311700" y="1017725"/>
            <a:ext cx="8520600" cy="39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5374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18"/>
              <a:t>Radio Communication </a:t>
            </a:r>
            <a:endParaRPr sz="2318"/>
          </a:p>
          <a:p>
            <a:pPr indent="-33215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18"/>
              <a:t>Continue work on back and forth Communication</a:t>
            </a:r>
            <a:endParaRPr sz="1918"/>
          </a:p>
          <a:p>
            <a:pPr indent="-35374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18"/>
              <a:t>Scanner housing designed. </a:t>
            </a:r>
            <a:endParaRPr sz="2318"/>
          </a:p>
          <a:p>
            <a:pPr indent="-33215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18"/>
              <a:t>3d printed housing </a:t>
            </a:r>
            <a:endParaRPr sz="1918"/>
          </a:p>
          <a:p>
            <a:pPr indent="-33215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18"/>
              <a:t>Easily mountable</a:t>
            </a:r>
            <a:endParaRPr sz="1918"/>
          </a:p>
          <a:p>
            <a:pPr indent="-35374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18"/>
              <a:t>Circuit Board Designs</a:t>
            </a:r>
            <a:r>
              <a:rPr lang="en" sz="2318"/>
              <a:t> </a:t>
            </a:r>
            <a:endParaRPr sz="2318"/>
          </a:p>
          <a:p>
            <a:pPr indent="-33215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18"/>
              <a:t>Layout the components and traces</a:t>
            </a:r>
            <a:endParaRPr sz="1918"/>
          </a:p>
          <a:p>
            <a:pPr indent="-33215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18"/>
              <a:t> One for Slice and one for Scanner</a:t>
            </a:r>
            <a:endParaRPr sz="1918"/>
          </a:p>
          <a:p>
            <a:pPr indent="-35374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18"/>
              <a:t>Database Design</a:t>
            </a:r>
            <a:endParaRPr sz="2318"/>
          </a:p>
          <a:p>
            <a:pPr indent="-33215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18"/>
              <a:t>Easily </a:t>
            </a:r>
            <a:r>
              <a:rPr lang="en" sz="1918"/>
              <a:t>expandable</a:t>
            </a:r>
            <a:endParaRPr sz="1918"/>
          </a:p>
          <a:p>
            <a:pPr indent="-33215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18"/>
              <a:t>Reconfigurable</a:t>
            </a:r>
            <a:endParaRPr sz="1918"/>
          </a:p>
          <a:p>
            <a:pPr indent="-332154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18"/>
              <a:t>Arduino-Pi Communication</a:t>
            </a:r>
            <a:endParaRPr sz="1918"/>
          </a:p>
          <a:p>
            <a:pPr indent="-35374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18"/>
              <a:t>Scanner uploading values to database.</a:t>
            </a:r>
            <a:endParaRPr sz="2318"/>
          </a:p>
          <a:p>
            <a:pPr indent="-35374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18"/>
              <a:t>Build User Interface</a:t>
            </a:r>
            <a:endParaRPr/>
          </a:p>
        </p:txBody>
      </p:sp>
      <p:grpSp>
        <p:nvGrpSpPr>
          <p:cNvPr id="169" name="Google Shape;169;p20"/>
          <p:cNvGrpSpPr/>
          <p:nvPr/>
        </p:nvGrpSpPr>
        <p:grpSpPr>
          <a:xfrm>
            <a:off x="5455800" y="1996625"/>
            <a:ext cx="3376500" cy="2442300"/>
            <a:chOff x="5854800" y="1220025"/>
            <a:chExt cx="3376500" cy="2442300"/>
          </a:xfrm>
        </p:grpSpPr>
        <p:sp>
          <p:nvSpPr>
            <p:cNvPr id="170" name="Google Shape;170;p20"/>
            <p:cNvSpPr/>
            <p:nvPr/>
          </p:nvSpPr>
          <p:spPr>
            <a:xfrm>
              <a:off x="5854800" y="1220025"/>
              <a:ext cx="3376500" cy="24423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pic>
          <p:nvPicPr>
            <p:cNvPr id="171" name="Google Shape;17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23650" y="1345825"/>
              <a:ext cx="3038699" cy="2184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2" name="Google Shape;172;p20"/>
          <p:cNvGrpSpPr/>
          <p:nvPr/>
        </p:nvGrpSpPr>
        <p:grpSpPr>
          <a:xfrm>
            <a:off x="5821050" y="702300"/>
            <a:ext cx="2588700" cy="1193100"/>
            <a:chOff x="5821050" y="702300"/>
            <a:chExt cx="2588700" cy="1193100"/>
          </a:xfrm>
        </p:grpSpPr>
        <p:sp>
          <p:nvSpPr>
            <p:cNvPr id="173" name="Google Shape;173;p20"/>
            <p:cNvSpPr/>
            <p:nvPr/>
          </p:nvSpPr>
          <p:spPr>
            <a:xfrm>
              <a:off x="5821050" y="702300"/>
              <a:ext cx="2588700" cy="1193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pic>
          <p:nvPicPr>
            <p:cNvPr id="174" name="Google Shape;174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44850" y="795825"/>
              <a:ext cx="2368525" cy="968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2122500" y="2241450"/>
            <a:ext cx="4899000" cy="9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Questions?</a:t>
            </a:r>
            <a:endParaRPr sz="4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